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4A29E-3419-4D0F-964E-C680E47A3589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6A568-7158-4F2A-8403-CBA50056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1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334a0c31c_0_1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3334a0c31c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334a0c3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g3334a0c31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3334a0c31c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334a0c31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8" name="Google Shape;238;g3334a0c31c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3334a0c31c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334a0c31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8" name="Google Shape;248;g3334a0c31c_0_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3334a0c31c_0_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334a0c31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6" name="Google Shape;256;g3334a0c31c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g3334a0c31c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334a0c31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5" name="Google Shape;265;g3334a0c31c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3334a0c31c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334a0c31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4" name="Google Shape;274;g3334a0c31c_0_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g3334a0c31c_0_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334a0c31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8" name="Google Shape;288;g3334a0c31c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3334a0c31c_0_6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3334a0c31c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6" name="Google Shape;296;g3334a0c31c_0_7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3334a0c31c_0_7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6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8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0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6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2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82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8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9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F2F64-C4D2-4C43-B3E1-74327F8C5A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7069-4715-3649-AEF0-633E42BDEB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27005" y="6311899"/>
            <a:ext cx="439195" cy="43919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77800" y="6721476"/>
            <a:ext cx="8237330" cy="0"/>
          </a:xfrm>
          <a:prstGeom prst="line">
            <a:avLst/>
          </a:prstGeom>
          <a:ln w="38100">
            <a:solidFill>
              <a:srgbClr val="F1A6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0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5"/>
          <p:cNvSpPr txBox="1"/>
          <p:nvPr/>
        </p:nvSpPr>
        <p:spPr>
          <a:xfrm>
            <a:off x="1806262" y="1794188"/>
            <a:ext cx="55539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Startup Name</a:t>
            </a:r>
            <a:endParaRPr/>
          </a:p>
        </p:txBody>
      </p:sp>
      <p:sp>
        <p:nvSpPr>
          <p:cNvPr id="224" name="Google Shape;224;p45"/>
          <p:cNvSpPr txBox="1"/>
          <p:nvPr/>
        </p:nvSpPr>
        <p:spPr>
          <a:xfrm>
            <a:off x="5518298" y="3696143"/>
            <a:ext cx="1848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45"/>
          <p:cNvSpPr/>
          <p:nvPr/>
        </p:nvSpPr>
        <p:spPr>
          <a:xfrm>
            <a:off x="2514718" y="3044283"/>
            <a:ext cx="4137000" cy="2118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/ branding  / images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6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The Landscape</a:t>
            </a:r>
            <a:endParaRPr/>
          </a:p>
        </p:txBody>
      </p:sp>
      <p:sp>
        <p:nvSpPr>
          <p:cNvPr id="232" name="Google Shape;232;p46"/>
          <p:cNvSpPr txBox="1"/>
          <p:nvPr/>
        </p:nvSpPr>
        <p:spPr>
          <a:xfrm>
            <a:off x="2472801" y="4156815"/>
            <a:ext cx="4374300" cy="3231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46"/>
          <p:cNvSpPr txBox="1"/>
          <p:nvPr/>
        </p:nvSpPr>
        <p:spPr>
          <a:xfrm>
            <a:off x="1514558" y="2453551"/>
            <a:ext cx="6172200" cy="23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Current Problem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Current Solution</a:t>
            </a:r>
            <a:endParaRPr/>
          </a:p>
        </p:txBody>
      </p:sp>
      <p:sp>
        <p:nvSpPr>
          <p:cNvPr id="234" name="Google Shape;234;p46"/>
          <p:cNvSpPr txBox="1"/>
          <p:nvPr/>
        </p:nvSpPr>
        <p:spPr>
          <a:xfrm>
            <a:off x="2176036" y="3042133"/>
            <a:ext cx="4949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the real problem / need you’re solving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who? (Personas)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46"/>
          <p:cNvSpPr txBox="1"/>
          <p:nvPr/>
        </p:nvSpPr>
        <p:spPr>
          <a:xfrm>
            <a:off x="423359" y="4717739"/>
            <a:ext cx="7951200" cy="7080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currently solving the problem? (competition)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they doing right &amp; wrong?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7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Our Solution</a:t>
            </a:r>
            <a:endParaRPr/>
          </a:p>
        </p:txBody>
      </p:sp>
      <p:sp>
        <p:nvSpPr>
          <p:cNvPr id="242" name="Google Shape;242;p47"/>
          <p:cNvSpPr txBox="1"/>
          <p:nvPr/>
        </p:nvSpPr>
        <p:spPr>
          <a:xfrm>
            <a:off x="2472801" y="4156815"/>
            <a:ext cx="4374300" cy="3231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47"/>
          <p:cNvSpPr txBox="1"/>
          <p:nvPr/>
        </p:nvSpPr>
        <p:spPr>
          <a:xfrm>
            <a:off x="1514558" y="2297434"/>
            <a:ext cx="6172200" cy="23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The Product / Service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47"/>
          <p:cNvSpPr txBox="1"/>
          <p:nvPr/>
        </p:nvSpPr>
        <p:spPr>
          <a:xfrm>
            <a:off x="733859" y="2762711"/>
            <a:ext cx="78861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140 characters or less, describe your Product / Service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8625" marR="0" lvl="0" indent="-4286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customers value your solution?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8625" marR="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8625" marR="0" lvl="0" indent="-4286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your solution better than the existing solution? (Solution / UVP)</a:t>
            </a:r>
            <a:endParaRPr/>
          </a:p>
          <a:p>
            <a:pPr marL="428625" marR="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8625" marR="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47"/>
          <p:cNvSpPr/>
          <p:nvPr/>
        </p:nvSpPr>
        <p:spPr>
          <a:xfrm>
            <a:off x="156119" y="6275526"/>
            <a:ext cx="886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Images and visuals are better than lots of text: show don’t tell</a:t>
            </a:r>
            <a:endParaRPr sz="1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8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Competition</a:t>
            </a:r>
            <a:endParaRPr/>
          </a:p>
        </p:txBody>
      </p:sp>
      <p:sp>
        <p:nvSpPr>
          <p:cNvPr id="252" name="Google Shape;252;p48"/>
          <p:cNvSpPr txBox="1"/>
          <p:nvPr/>
        </p:nvSpPr>
        <p:spPr>
          <a:xfrm>
            <a:off x="1514558" y="2297434"/>
            <a:ext cx="6172200" cy="23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Where do you fit in the market?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48"/>
          <p:cNvSpPr txBox="1"/>
          <p:nvPr/>
        </p:nvSpPr>
        <p:spPr>
          <a:xfrm>
            <a:off x="934581" y="2762711"/>
            <a:ext cx="74847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are your competitors? What are their strengths / weaknesses?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you better / different? (UVP / Unfair Advantage)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9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/>
          </a:p>
        </p:txBody>
      </p:sp>
      <p:sp>
        <p:nvSpPr>
          <p:cNvPr id="260" name="Google Shape;260;p49"/>
          <p:cNvSpPr txBox="1"/>
          <p:nvPr/>
        </p:nvSpPr>
        <p:spPr>
          <a:xfrm>
            <a:off x="2472801" y="4156815"/>
            <a:ext cx="4374300" cy="3231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49"/>
          <p:cNvSpPr txBox="1"/>
          <p:nvPr/>
        </p:nvSpPr>
        <p:spPr>
          <a:xfrm>
            <a:off x="1514558" y="2297434"/>
            <a:ext cx="6172200" cy="23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How we make money…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49"/>
          <p:cNvSpPr txBox="1"/>
          <p:nvPr/>
        </p:nvSpPr>
        <p:spPr>
          <a:xfrm>
            <a:off x="934581" y="3186457"/>
            <a:ext cx="74847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 do you make money?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pays you?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you get your product to your users – subscription, referral, retail, etc.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0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Market Validation</a:t>
            </a:r>
            <a:endParaRPr/>
          </a:p>
        </p:txBody>
      </p:sp>
      <p:sp>
        <p:nvSpPr>
          <p:cNvPr id="269" name="Google Shape;269;p50"/>
          <p:cNvSpPr txBox="1"/>
          <p:nvPr/>
        </p:nvSpPr>
        <p:spPr>
          <a:xfrm>
            <a:off x="2472801" y="4156815"/>
            <a:ext cx="4374300" cy="3231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50"/>
          <p:cNvSpPr txBox="1"/>
          <p:nvPr/>
        </p:nvSpPr>
        <p:spPr>
          <a:xfrm>
            <a:off x="1514558" y="2297434"/>
            <a:ext cx="6172200" cy="23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How big can this get?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50"/>
          <p:cNvSpPr txBox="1"/>
          <p:nvPr/>
        </p:nvSpPr>
        <p:spPr>
          <a:xfrm>
            <a:off x="934581" y="2762711"/>
            <a:ext cx="74847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proof of market do you have? (Include stats from your research eg. X many people will spend X)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big is your market / target audience? (Talk in stats – people, money, etc.)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1"/>
          <p:cNvSpPr txBox="1"/>
          <p:nvPr/>
        </p:nvSpPr>
        <p:spPr>
          <a:xfrm>
            <a:off x="4416425" y="1329375"/>
            <a:ext cx="38343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CA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Breakeven point</a:t>
            </a:r>
            <a:endParaRPr sz="20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units do you need to sell to cover your costs?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51"/>
          <p:cNvSpPr txBox="1"/>
          <p:nvPr/>
        </p:nvSpPr>
        <p:spPr>
          <a:xfrm>
            <a:off x="412200" y="1488225"/>
            <a:ext cx="38343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CA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information</a:t>
            </a:r>
            <a:endParaRPr sz="20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per item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Selling price per item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Profit per item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51"/>
          <p:cNvSpPr txBox="1">
            <a:spLocks noGrp="1"/>
          </p:cNvSpPr>
          <p:nvPr>
            <p:ph type="title" idx="4294967295"/>
          </p:nvPr>
        </p:nvSpPr>
        <p:spPr>
          <a:xfrm>
            <a:off x="1301058" y="4022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b="1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Financials</a:t>
            </a:r>
            <a:endParaRPr/>
          </a:p>
        </p:txBody>
      </p:sp>
      <p:sp>
        <p:nvSpPr>
          <p:cNvPr id="280" name="Google Shape;280;p51"/>
          <p:cNvSpPr txBox="1"/>
          <p:nvPr/>
        </p:nvSpPr>
        <p:spPr>
          <a:xfrm>
            <a:off x="4954675" y="3537275"/>
            <a:ext cx="25974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No. of units sold</a:t>
            </a:r>
            <a:endParaRPr/>
          </a:p>
        </p:txBody>
      </p:sp>
      <p:cxnSp>
        <p:nvCxnSpPr>
          <p:cNvPr id="281" name="Google Shape;281;p51"/>
          <p:cNvCxnSpPr/>
          <p:nvPr/>
        </p:nvCxnSpPr>
        <p:spPr>
          <a:xfrm>
            <a:off x="4878475" y="3215763"/>
            <a:ext cx="2597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2" name="Google Shape;282;p51"/>
          <p:cNvSpPr txBox="1"/>
          <p:nvPr/>
        </p:nvSpPr>
        <p:spPr>
          <a:xfrm>
            <a:off x="4754725" y="3215775"/>
            <a:ext cx="2844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	5	10	15	20	30</a:t>
            </a:r>
            <a:endParaRPr sz="900"/>
          </a:p>
        </p:txBody>
      </p:sp>
      <p:cxnSp>
        <p:nvCxnSpPr>
          <p:cNvPr id="283" name="Google Shape;283;p51"/>
          <p:cNvCxnSpPr/>
          <p:nvPr/>
        </p:nvCxnSpPr>
        <p:spPr>
          <a:xfrm>
            <a:off x="6441875" y="2507700"/>
            <a:ext cx="5700" cy="1031100"/>
          </a:xfrm>
          <a:prstGeom prst="straightConnector1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4" name="Google Shape;284;p51"/>
          <p:cNvSpPr txBox="1"/>
          <p:nvPr/>
        </p:nvSpPr>
        <p:spPr>
          <a:xfrm>
            <a:off x="526500" y="3991575"/>
            <a:ext cx="80910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CA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Projections</a:t>
            </a:r>
            <a:endParaRPr sz="20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CA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5" name="Google Shape;285;p51"/>
          <p:cNvGraphicFramePr/>
          <p:nvPr/>
        </p:nvGraphicFramePr>
        <p:xfrm>
          <a:off x="1410888" y="4594400"/>
          <a:ext cx="6322225" cy="20165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8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7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50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Q1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Q2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Q3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Q4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Year 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Revenue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Cost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/>
                        <a:t>Profit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2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Our Team</a:t>
            </a:r>
            <a:endParaRPr/>
          </a:p>
        </p:txBody>
      </p:sp>
      <p:sp>
        <p:nvSpPr>
          <p:cNvPr id="292" name="Google Shape;292;p52"/>
          <p:cNvSpPr txBox="1"/>
          <p:nvPr/>
        </p:nvSpPr>
        <p:spPr>
          <a:xfrm>
            <a:off x="2472801" y="4156815"/>
            <a:ext cx="4374300" cy="3231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52"/>
          <p:cNvSpPr txBox="1"/>
          <p:nvPr/>
        </p:nvSpPr>
        <p:spPr>
          <a:xfrm>
            <a:off x="1034942" y="2495082"/>
            <a:ext cx="72840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b="1">
                <a:solidFill>
                  <a:srgbClr val="EFAE23"/>
                </a:solidFill>
                <a:latin typeface="Arial"/>
                <a:ea typeface="Arial"/>
                <a:cs typeface="Arial"/>
                <a:sym typeface="Arial"/>
              </a:rPr>
              <a:t>Why are you the people for this?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in your team &amp; what will their responsibilities be? 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everyone’s experience &amp; why is it relevant to their role?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3"/>
          <p:cNvSpPr txBox="1">
            <a:spLocks noGrp="1"/>
          </p:cNvSpPr>
          <p:nvPr>
            <p:ph type="title" idx="4294967295"/>
          </p:nvPr>
        </p:nvSpPr>
        <p:spPr>
          <a:xfrm>
            <a:off x="1514558" y="118943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27272"/>
              </a:buClr>
              <a:buSzPts val="4400"/>
              <a:buFont typeface="Arial"/>
              <a:buNone/>
            </a:pPr>
            <a:r>
              <a:rPr lang="en-CA" b="1">
                <a:solidFill>
                  <a:srgbClr val="727272"/>
                </a:solidFill>
                <a:latin typeface="Arial"/>
                <a:ea typeface="Arial"/>
                <a:cs typeface="Arial"/>
                <a:sym typeface="Arial"/>
              </a:rPr>
              <a:t>The Ask</a:t>
            </a:r>
            <a:endParaRPr/>
          </a:p>
        </p:txBody>
      </p:sp>
      <p:sp>
        <p:nvSpPr>
          <p:cNvPr id="300" name="Google Shape;300;p53"/>
          <p:cNvSpPr txBox="1"/>
          <p:nvPr/>
        </p:nvSpPr>
        <p:spPr>
          <a:xfrm>
            <a:off x="2472801" y="4156815"/>
            <a:ext cx="4374300" cy="323100"/>
          </a:xfrm>
          <a:prstGeom prst="rect">
            <a:avLst/>
          </a:prstGeom>
          <a:solidFill>
            <a:schemeClr val="lt1">
              <a:alpha val="8392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53"/>
          <p:cNvSpPr txBox="1"/>
          <p:nvPr/>
        </p:nvSpPr>
        <p:spPr>
          <a:xfrm>
            <a:off x="1514558" y="2297434"/>
            <a:ext cx="6172200" cy="23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EFAE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53"/>
          <p:cNvSpPr txBox="1"/>
          <p:nvPr/>
        </p:nvSpPr>
        <p:spPr>
          <a:xfrm>
            <a:off x="934581" y="2158031"/>
            <a:ext cx="74847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53"/>
          <p:cNvSpPr txBox="1"/>
          <p:nvPr/>
        </p:nvSpPr>
        <p:spPr>
          <a:xfrm>
            <a:off x="934581" y="2158031"/>
            <a:ext cx="74847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will you spend the $1000 seed investment on? Why should the judges pick you? 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CA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you need </a:t>
            </a:r>
            <a:r>
              <a:rPr lang="en-CA" sz="2000">
                <a:latin typeface="Calibri"/>
                <a:ea typeface="Calibri"/>
                <a:cs typeface="Calibri"/>
                <a:sym typeface="Calibri"/>
              </a:rPr>
              <a:t>any other help</a:t>
            </a:r>
            <a:r>
              <a:rPr lang="en-CA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(introductions / partnerships etc)?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7272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337</Words>
  <Application>Microsoft Office PowerPoint</Application>
  <PresentationFormat>On-screen Show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PowerPoint Presentation</vt:lpstr>
      <vt:lpstr>The Landscape</vt:lpstr>
      <vt:lpstr>Our Solution</vt:lpstr>
      <vt:lpstr>Competition</vt:lpstr>
      <vt:lpstr>Revenue Model</vt:lpstr>
      <vt:lpstr>Market Validation</vt:lpstr>
      <vt:lpstr>Financials</vt:lpstr>
      <vt:lpstr>Our Team</vt:lpstr>
      <vt:lpstr>The Ask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George L. Mutale</cp:lastModifiedBy>
  <cp:revision>3</cp:revision>
  <dcterms:created xsi:type="dcterms:W3CDTF">2017-09-11T10:58:31Z</dcterms:created>
  <dcterms:modified xsi:type="dcterms:W3CDTF">2018-09-05T09:20:08Z</dcterms:modified>
</cp:coreProperties>
</file>